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TOMA-ME AS MÃOS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TOMA-ME AS MÃOS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573EA7E-07F6-4E47-BF2A-544B68EBE9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Senhor, me guiar; </a:t>
            </a:r>
          </a:p>
          <a:p>
            <a:r>
              <a:rPr lang="pt-BR" dirty="0"/>
              <a:t>minha fé sustentar. </a:t>
            </a:r>
          </a:p>
          <a:p>
            <a:r>
              <a:rPr lang="pt-BR" dirty="0"/>
              <a:t>Fraco estou, débil </a:t>
            </a:r>
          </a:p>
          <a:p>
            <a:r>
              <a:rPr lang="pt-BR" dirty="0"/>
              <a:t>sou, sem vigor. </a:t>
            </a:r>
          </a:p>
        </p:txBody>
      </p:sp>
    </p:spTree>
    <p:extLst>
      <p:ext uri="{BB962C8B-B14F-4D97-AF65-F5344CB8AC3E}">
        <p14:creationId xmlns:p14="http://schemas.microsoft.com/office/powerpoint/2010/main" val="1641487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TOMA-ME AS MÃOS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FFFB122-F9B7-4BCA-9B07-80C27C4CFC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 as trevas deixar, </a:t>
            </a:r>
          </a:p>
          <a:p>
            <a:r>
              <a:rPr lang="pt-BR" dirty="0"/>
              <a:t>Quero a luz alcançar, </a:t>
            </a:r>
          </a:p>
          <a:p>
            <a:r>
              <a:rPr lang="pt-BR" dirty="0"/>
              <a:t>Pela mão vem </a:t>
            </a:r>
          </a:p>
          <a:p>
            <a:r>
              <a:rPr lang="pt-BR" dirty="0"/>
              <a:t>guiar-me, Senhor. </a:t>
            </a:r>
          </a:p>
        </p:txBody>
      </p:sp>
    </p:spTree>
    <p:extLst>
      <p:ext uri="{BB962C8B-B14F-4D97-AF65-F5344CB8AC3E}">
        <p14:creationId xmlns:p14="http://schemas.microsoft.com/office/powerpoint/2010/main" val="3042448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TOMA-ME AS MÃOS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AA81ABD-5B90-450E-8EF2-4BC7B5BD40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o meu jornadear </a:t>
            </a:r>
          </a:p>
          <a:p>
            <a:r>
              <a:rPr lang="pt-BR" dirty="0"/>
              <a:t>exigir batalhar, </a:t>
            </a:r>
          </a:p>
          <a:p>
            <a:r>
              <a:rPr lang="pt-BR" dirty="0"/>
              <a:t>Laços mil Satanás me armar, </a:t>
            </a:r>
          </a:p>
        </p:txBody>
      </p:sp>
    </p:spTree>
    <p:extLst>
      <p:ext uri="{BB962C8B-B14F-4D97-AF65-F5344CB8AC3E}">
        <p14:creationId xmlns:p14="http://schemas.microsoft.com/office/powerpoint/2010/main" val="3333635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TOMA-ME AS MÃOS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449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8FCDF4A-68F2-493C-89AE-251A4FC68E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Socorrer-me, ó, vem, </a:t>
            </a:r>
          </a:p>
          <a:p>
            <a:r>
              <a:rPr lang="pt-BR" dirty="0"/>
              <a:t>Meu Jesus, Salvador. </a:t>
            </a:r>
          </a:p>
          <a:p>
            <a:r>
              <a:rPr lang="pt-BR" dirty="0"/>
              <a:t>Pela mão vem guiar-me, Senhor. </a:t>
            </a:r>
          </a:p>
        </p:txBody>
      </p:sp>
    </p:spTree>
    <p:extLst>
      <p:ext uri="{BB962C8B-B14F-4D97-AF65-F5344CB8AC3E}">
        <p14:creationId xmlns:p14="http://schemas.microsoft.com/office/powerpoint/2010/main" val="1997508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64</Words>
  <Application>Microsoft Office PowerPoint</Application>
  <PresentationFormat>Apresentação na tela (16:9)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TOMA-ME AS MÃOS</vt:lpstr>
      <vt:lpstr>TOMA-ME AS MÃOS</vt:lpstr>
      <vt:lpstr>TOMA-ME AS MÃOS</vt:lpstr>
      <vt:lpstr>TOMA-ME AS MÃOS</vt:lpstr>
      <vt:lpstr>TOMA-ME AS MÃOS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2019-06-12T22:59:29Z</dcterms:modified>
</cp:coreProperties>
</file>

<file path=docProps/thumbnail.jpeg>
</file>